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633301" y="3365357"/>
            <a:ext cx="123747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36068" y="3658247"/>
            <a:ext cx="1983227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od2. travnja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137" y="82837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Tražiš suputnike? </a:t>
            </a:r>
            <a:br>
              <a:rPr lang="fr-FR"/>
            </a:br>
            <a:r>
              <a:rPr lang="fr-FR"/>
              <a:t>Počni ovdje!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73647ED-13BC-C26A-F779-DE120091D52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09A882-17D1-49AD-8EB0-21B29AED77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109A9F-3018-9F94-A33C-FE9A161903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5743B3-EB6E-D21C-6C33-5764BD2F41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8BA9B-C4CD-43AF-82D1-E867C9A4BE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11709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